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BBF-B880-4D88-A6C3-ADED46728EE4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F539-9B52-47E0-A383-23BEDE35D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E41F-BB37-4172-8DFC-027E30F4360E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FB30-D171-49FF-9401-3AC939864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E2B9-46F5-43A9-AE5F-ED2CA49326D1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077A-5DFD-44F5-A46B-CD064D462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026A-27B1-4312-9241-F73069D625F4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3D71-9677-4B50-B0A7-86F35FEC7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2DCA-5AFD-47FF-908A-5D129D7735CD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6B01-3E2C-4E93-9C0D-337E30ED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C065-7961-4466-A615-748682C6177C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0160-2A12-42BE-92DE-9327CF6A0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A80C-348F-4C09-9339-BC54E26CAA07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1A83-1CD2-42CF-A39A-2864AF8EB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89AA-E53E-4D3F-ABCD-8647A55336EC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99ED-4467-4F7D-AE37-FE1D126F9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C311-7EEF-40E4-9E30-1B2042AA6441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4F07-C050-486A-85A6-5259F72D8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8686-DC86-47E9-84C8-CD75D23A420A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3499-D0D0-4916-9BD4-0547BE75F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E0A4-7CC2-4DBA-BA0C-DCE665452F41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87AF-7485-45DE-A1F3-0FF310F2B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AA97DC-58B0-485A-8F26-272409963698}" type="datetimeFigureOut">
              <a:rPr lang="en-US"/>
              <a:pPr>
                <a:defRPr/>
              </a:pPr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D12BE6-FBDF-4580-B2D2-62B71680D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Катя\Desktop\Фото для презентации\DSCF3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Катя\Desktop\Фото для презентации\DSCF3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Катя\Desktop\Фото для презентации\DSCF3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Катя\Desktop\Фото для презентации\DSCF3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Катя\Desktop\Фото для презентации\IN-epNKKM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693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Катя\Desktop\Фото для презентации\SAM_3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1066800" y="685800"/>
            <a:ext cx="10131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Професійний квест для вальцювальників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Катя\Desktop\Фото для презентации\SAM_3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Катя\Desktop\Фото для презентации\SAM_3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250"/>
            <a:ext cx="88392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Катя\Desktop\Фото для презентации\SAM_3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Катя\Desktop\Фото для презентации\SAM_3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381000" y="5562600"/>
            <a:ext cx="848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Участь у проведенні місячника з охорони праці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438400" y="990600"/>
            <a:ext cx="4724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Наші досягнення</a:t>
            </a:r>
          </a:p>
          <a:p>
            <a:pPr algn="ctr"/>
            <a:r>
              <a:rPr lang="uk-UA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2017-2018 н.р.</a:t>
            </a:r>
            <a:endParaRPr lang="ru-RU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Катя\Desktop\Фото для презентации\ZsBYDxUidf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27527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Users\Катя\Desktop\Фото для презентации\lybUduV-k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85800"/>
            <a:ext cx="228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Users\Катя\Desktop\Фото для презентации\EkE9FU_0Wo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57200"/>
            <a:ext cx="253841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905000" y="5334000"/>
            <a:ext cx="6561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Проведення цікавих виховних годин</a:t>
            </a:r>
            <a:endParaRPr lang="ru-RU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Катя\Desktop\Фото для презентации\DSCF38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82"/>
          <a:stretch>
            <a:fillRect/>
          </a:stretch>
        </p:blipFill>
        <p:spPr>
          <a:xfrm>
            <a:off x="228600" y="0"/>
            <a:ext cx="8534400" cy="6746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Катя\Desktop\Фото для презентации\IMG-09c1e48580f516e98df95172d339b55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981200" y="5657850"/>
            <a:ext cx="4870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Зустрічі із майбутніми роботодавцями</a:t>
            </a:r>
            <a:endParaRPr lang="ru-RU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Катя\Desktop\Фото для презентации\IMG-818c696d4badb4d61d6bf985d681a08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Катя\Desktop\Фото для презентации\DSCF3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824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>
                <a:latin typeface="Times New Roman" pitchFamily="18" charset="0"/>
                <a:cs typeface="Times New Roman" pitchFamily="18" charset="0"/>
              </a:rPr>
              <a:t>Проведення Декади металургійних дисциплін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Катя\Desktop\Фото для презентации\DSCF3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Катя\Desktop\Фото для презентации\DSCF3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"/>
            <a:ext cx="86106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990600" y="5257800"/>
            <a:ext cx="7150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Проведення позакласного заходу </a:t>
            </a:r>
          </a:p>
          <a:p>
            <a:pPr algn="ctr"/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 спецтехнології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32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user</cp:lastModifiedBy>
  <cp:revision>28</cp:revision>
  <dcterms:created xsi:type="dcterms:W3CDTF">2018-06-13T05:40:22Z</dcterms:created>
  <dcterms:modified xsi:type="dcterms:W3CDTF">2018-06-22T06:21:14Z</dcterms:modified>
</cp:coreProperties>
</file>